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3" r:id="rId6"/>
    <p:sldId id="265" r:id="rId7"/>
    <p:sldId id="266" r:id="rId8"/>
    <p:sldId id="267" r:id="rId9"/>
    <p:sldId id="26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1BB4531-60D3-4999-8990-9761851BB66A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9AF1EF7-CD4C-4B18-926C-A67A8CB0E4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coliteracy.org/essays/challenge-peak-oil" TargetMode="External"/><Relationship Id="rId3" Type="http://schemas.openxmlformats.org/officeDocument/2006/relationships/hyperlink" Target="http://www.sciencedaily.com/releases/2008/05/080519092205.htm" TargetMode="External"/><Relationship Id="rId7" Type="http://schemas.openxmlformats.org/officeDocument/2006/relationships/hyperlink" Target="http://www.esri.com/what-is-gis/overview#overview_panel" TargetMode="External"/><Relationship Id="rId12" Type="http://schemas.openxmlformats.org/officeDocument/2006/relationships/image" Target="../media/image4.png"/><Relationship Id="rId2" Type="http://schemas.openxmlformats.org/officeDocument/2006/relationships/hyperlink" Target="http://www.summitenergy.com/blog/2011/10/driving-past-windmills-on-the-way-to-the-windy-cit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tremetech.com/extreme/142610-struggling-to-get-a-gps-lock-on-your-smartphone-blame-nuclear-testing" TargetMode="External"/><Relationship Id="rId11" Type="http://schemas.openxmlformats.org/officeDocument/2006/relationships/hyperlink" Target="http://www.candielectronics.com/accepted_materials.html" TargetMode="External"/><Relationship Id="rId5" Type="http://schemas.openxmlformats.org/officeDocument/2006/relationships/hyperlink" Target="http://onlinebusiness.volusion.com/articles/10-powerful-resources-for-online-business-owners/" TargetMode="External"/><Relationship Id="rId10" Type="http://schemas.openxmlformats.org/officeDocument/2006/relationships/hyperlink" Target="http://asset-recoveryservices.com/services.html" TargetMode="External"/><Relationship Id="rId4" Type="http://schemas.openxmlformats.org/officeDocument/2006/relationships/hyperlink" Target="http://www.ecoliteracy.org/issues/resource-depletion" TargetMode="External"/><Relationship Id="rId9" Type="http://schemas.openxmlformats.org/officeDocument/2006/relationships/hyperlink" Target="http://www.bbc.co.uk/news/business-1639104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2.3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ITGS</a:t>
            </a:r>
          </a:p>
          <a:p>
            <a:r>
              <a:rPr lang="en-US" dirty="0" smtClean="0"/>
              <a:t>Strand Two</a:t>
            </a:r>
          </a:p>
          <a:p>
            <a:r>
              <a:rPr lang="en-US" dirty="0" err="1" smtClean="0"/>
              <a:t>Draime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30" y="98079"/>
            <a:ext cx="3021594" cy="2014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6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00948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http://www.summitenergy.com/blog/2011/10/driving-past-windmills-on-the-way-to-the-windy-city/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www.sciencedaily.com/releases/2008/05/080519092205.htm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www.ecoliteracy.org/issues/resource-depletion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://onlinebusiness.volusion.com/articles/10-powerful-resources-for-online-business-owners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www.extremetech.com/extreme/142610-struggling-to-get-a-gps-lock-on-your-smartphone-blame-nuclear-testing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www.esri.com/what-is-gis/overview#overview_panel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www.ecoliteracy.org/essays/challenge-peak-oil</a:t>
            </a:r>
            <a:endParaRPr lang="en-US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www.bbc.co.uk/news/business-16391040</a:t>
            </a:r>
            <a:endParaRPr lang="en-US" dirty="0" smtClean="0"/>
          </a:p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asset-recoveryservices.com/services.html</a:t>
            </a:r>
            <a:endParaRPr lang="en-US" dirty="0" smtClean="0"/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www.candielectronics.com/accepted_materials.html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071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59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2.3 Environment is the interaction between technology and the world around us</a:t>
            </a:r>
          </a:p>
          <a:p>
            <a:r>
              <a:rPr lang="en-US" sz="2800" dirty="0" smtClean="0"/>
              <a:t>It involves the use of technology to learn more about the world &amp; the negative and positive effects that increased use of technology has on the planet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12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24748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has greatly increased our knowledge of the planet</a:t>
            </a:r>
          </a:p>
          <a:p>
            <a:r>
              <a:rPr lang="en-US" dirty="0" smtClean="0"/>
              <a:t>Found ways through technology to improve the world and lower pollution</a:t>
            </a:r>
          </a:p>
          <a:p>
            <a:r>
              <a:rPr lang="en-US" dirty="0" smtClean="0"/>
              <a:t>Improved maps because of Global Positioning Systems (GPS)</a:t>
            </a:r>
          </a:p>
          <a:p>
            <a:r>
              <a:rPr lang="en-US" dirty="0" smtClean="0"/>
              <a:t>Increased data collection from sensors and probes </a:t>
            </a:r>
          </a:p>
          <a:p>
            <a:r>
              <a:rPr lang="en-US" dirty="0" smtClean="0"/>
              <a:t>Better satellite communication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42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Environmental data logging market has a growth rate of 5.2% every year</a:t>
            </a:r>
          </a:p>
          <a:p>
            <a:r>
              <a:rPr lang="en-US" dirty="0" smtClean="0"/>
              <a:t>Use of sensors, probes, and satellites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3124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Positive Effect #1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092" y="4407900"/>
            <a:ext cx="2009216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86" y="3657600"/>
            <a:ext cx="2377679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5433897"/>
            <a:ext cx="30251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STOR-X Submersible Data Logger</a:t>
            </a:r>
          </a:p>
        </p:txBody>
      </p:sp>
      <p:sp>
        <p:nvSpPr>
          <p:cNvPr id="7" name="Rectangle 6"/>
          <p:cNvSpPr/>
          <p:nvPr/>
        </p:nvSpPr>
        <p:spPr>
          <a:xfrm>
            <a:off x="2667000" y="6008100"/>
            <a:ext cx="3581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AD-1687 Weighing Environment Logger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34"/>
          <a:stretch/>
        </p:blipFill>
        <p:spPr bwMode="auto">
          <a:xfrm>
            <a:off x="5943600" y="4038600"/>
            <a:ext cx="2056150" cy="130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62600" y="5338763"/>
            <a:ext cx="3110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Em50 Digital/Analog Data Logger</a:t>
            </a:r>
          </a:p>
        </p:txBody>
      </p:sp>
    </p:spTree>
    <p:extLst>
      <p:ext uri="{BB962C8B-B14F-4D97-AF65-F5344CB8AC3E}">
        <p14:creationId xmlns:p14="http://schemas.microsoft.com/office/powerpoint/2010/main" val="210545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Lowered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Reduction of paper waste through online business</a:t>
            </a:r>
          </a:p>
          <a:p>
            <a:r>
              <a:rPr lang="en-US" dirty="0" smtClean="0"/>
              <a:t>Increased amounts of sun and wind energy collection</a:t>
            </a:r>
          </a:p>
          <a:p>
            <a:r>
              <a:rPr lang="en-US" dirty="0" smtClean="0"/>
              <a:t>Treatment technology to lower carbon emissions through filters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3124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Positive Effect #2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800600"/>
            <a:ext cx="1619250" cy="1075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81000" y="5876278"/>
            <a:ext cx="2743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3000 Watt 48 Volt Wind Turbine Wind Energy Generator</a:t>
            </a:r>
            <a:endParaRPr lang="en-US" sz="1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380992"/>
            <a:ext cx="2095500" cy="149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549" y="4733536"/>
            <a:ext cx="1746779" cy="120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418032" y="5841574"/>
            <a:ext cx="1869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Online Businesses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715000" y="5809307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Molecular Sieve Carbon Filter use in Coal-burning plant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989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global positioning systems (GPS) and geographic information systems (GIS)</a:t>
            </a:r>
          </a:p>
          <a:p>
            <a:r>
              <a:rPr lang="en-US" dirty="0" smtClean="0"/>
              <a:t>Improved satellite images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3124200" cy="457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Positive Effect #3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0" y="5876278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GPS Block II-F satellite in Earth </a:t>
            </a:r>
            <a:r>
              <a:rPr lang="en-US" sz="1400" dirty="0" smtClean="0"/>
              <a:t>orbit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3418032" y="5841574"/>
            <a:ext cx="18698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TomTom</a:t>
            </a:r>
            <a:r>
              <a:rPr lang="en-US" sz="1400" dirty="0"/>
              <a:t> XL 340S 4.3-Inch Portable GPS Navigator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15000" y="5809307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GIS to create maps </a:t>
            </a:r>
            <a:r>
              <a:rPr lang="en-US" sz="1400" dirty="0"/>
              <a:t>of earthquake shaking hazards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24" y="3757198"/>
            <a:ext cx="2438400" cy="195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" r="121" b="20563"/>
          <a:stretch/>
        </p:blipFill>
        <p:spPr bwMode="auto">
          <a:xfrm>
            <a:off x="3271115" y="4468378"/>
            <a:ext cx="2163643" cy="1398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38249"/>
            <a:ext cx="24765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895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24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Technology has increased the amount of pollution on Earth </a:t>
            </a:r>
          </a:p>
          <a:p>
            <a:r>
              <a:rPr lang="en-US" sz="3200" dirty="0" smtClean="0"/>
              <a:t>Resource Depletion</a:t>
            </a:r>
          </a:p>
          <a:p>
            <a:r>
              <a:rPr lang="en-US" sz="3200" dirty="0" smtClean="0"/>
              <a:t>E-Waste; advanced technology creates the need to throw away old technology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1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Depletion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non-renewable resources for manufacturing components</a:t>
            </a:r>
          </a:p>
          <a:p>
            <a:r>
              <a:rPr lang="en-US" dirty="0" smtClean="0"/>
              <a:t>Electrical consumption of IT systems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32004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Negative Effect #1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5433897"/>
            <a:ext cx="29603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Increased population causes higher rates of resource depletion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3276600" y="6008100"/>
            <a:ext cx="2133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Trees being cut down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5837358" y="5289390"/>
            <a:ext cx="27732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Oil is running out; companies should switch to greener methods of obtaining energy</a:t>
            </a:r>
            <a:endParaRPr lang="en-US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90884"/>
            <a:ext cx="2209800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9" r="19456"/>
          <a:stretch/>
        </p:blipFill>
        <p:spPr bwMode="auto">
          <a:xfrm>
            <a:off x="3124200" y="4400822"/>
            <a:ext cx="2438400" cy="160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3" r="9373"/>
          <a:stretch/>
        </p:blipFill>
        <p:spPr bwMode="auto">
          <a:xfrm>
            <a:off x="5860448" y="3812971"/>
            <a:ext cx="2514449" cy="1502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32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disposal and recycling of IT equipment</a:t>
            </a:r>
          </a:p>
          <a:p>
            <a:r>
              <a:rPr lang="en-US" dirty="0" smtClean="0"/>
              <a:t>Monitoring organizations that dispose of IT equipment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33528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32004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Negative Effect #2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5539543"/>
            <a:ext cx="26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IT equipment requires proper disposal 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3124200" y="6008100"/>
            <a:ext cx="259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Companies store IT equipment before disposal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5837358" y="5289390"/>
            <a:ext cx="27732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Simply throwing away IT equipment is not environmentally friendly 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" t="19347" r="4910" b="10273"/>
          <a:stretch/>
        </p:blipFill>
        <p:spPr bwMode="auto">
          <a:xfrm>
            <a:off x="762000" y="3906811"/>
            <a:ext cx="2097728" cy="163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74268"/>
            <a:ext cx="2286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7909"/>
            <a:ext cx="1752600" cy="170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32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171</TotalTime>
  <Words>362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2.3 Environment</vt:lpstr>
      <vt:lpstr>Definition</vt:lpstr>
      <vt:lpstr>Positive Effects</vt:lpstr>
      <vt:lpstr>Increased Knowledge</vt:lpstr>
      <vt:lpstr>Lowered Pollution</vt:lpstr>
      <vt:lpstr>Improved Maps</vt:lpstr>
      <vt:lpstr>Negative Effects</vt:lpstr>
      <vt:lpstr>Resource Depletion</vt:lpstr>
      <vt:lpstr>E-Waste</vt:lpstr>
      <vt:lpstr>Works Cited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 Enviornment</dc:title>
  <dc:creator>Caroline Orr</dc:creator>
  <cp:lastModifiedBy>Caroline Orr</cp:lastModifiedBy>
  <cp:revision>27</cp:revision>
  <dcterms:created xsi:type="dcterms:W3CDTF">2012-11-30T12:36:14Z</dcterms:created>
  <dcterms:modified xsi:type="dcterms:W3CDTF">2012-12-17T12:48:55Z</dcterms:modified>
</cp:coreProperties>
</file>